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4" r:id="rId6"/>
    <p:sldId id="278" r:id="rId7"/>
    <p:sldId id="293" r:id="rId8"/>
    <p:sldId id="261" r:id="rId9"/>
    <p:sldId id="279" r:id="rId10"/>
    <p:sldId id="265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71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1DDC9-722E-D8FC-A818-D12D5C3F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4851A-4A9F-7DCE-B118-69F652902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1B50B-2371-DC1F-2278-335C17318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44A6A-9754-E7D4-698B-B0A21549C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58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pm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10128"/>
            <a:ext cx="9144000" cy="2286000"/>
          </a:xfrm>
        </p:spPr>
        <p:txBody>
          <a:bodyPr/>
          <a:lstStyle/>
          <a:p>
            <a:r>
              <a:rPr lang="en-US" sz="3200" b="1" dirty="0"/>
              <a:t>"Simplifying Work-Life Balance with Smart Insights."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E7B82C1-309C-FEB3-1164-066905E31F1B}"/>
              </a:ext>
            </a:extLst>
          </p:cNvPr>
          <p:cNvSpPr txBox="1">
            <a:spLocks/>
          </p:cNvSpPr>
          <p:nvPr/>
        </p:nvSpPr>
        <p:spPr>
          <a:xfrm>
            <a:off x="1237488" y="1533144"/>
            <a:ext cx="9144000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+mn-lt"/>
              </a:rPr>
              <a:t>Ease-Ai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422" y="1014984"/>
            <a:ext cx="4837176" cy="1042416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Content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424" y="2596896"/>
            <a:ext cx="4837174" cy="3136392"/>
          </a:xfrm>
          <a:noFill/>
        </p:spPr>
        <p:txBody>
          <a:bodyPr anchor="t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workings</a:t>
            </a:r>
          </a:p>
          <a:p>
            <a:r>
              <a:rPr lang="en-US" dirty="0"/>
              <a:t>Benefits to users</a:t>
            </a:r>
          </a:p>
          <a:p>
            <a:r>
              <a:rPr lang="en-US" dirty="0"/>
              <a:t>Future scopes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702757-8DF4-BCA7-EBE8-0C4BCDBF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8" y="2332644"/>
            <a:ext cx="5136896" cy="3054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19044"/>
            <a:ext cx="5559552" cy="585953"/>
          </a:xfrm>
          <a:noFill/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F2741"/>
                </a:solidFill>
                <a:effectLst/>
                <a:latin typeface="Open Sans" panose="020F0502020204030204" pitchFamily="34" charset="0"/>
              </a:rPr>
              <a:t>Percentage of employees feeling severely insecure and stressed in their working environment in Japan from 1997 to 2022</a:t>
            </a:r>
            <a:endParaRPr lang="en-US" sz="1200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8776" y="149631"/>
            <a:ext cx="5066250" cy="690880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061F7A-68E2-D7A5-4903-5AC88CA33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46" y="1619044"/>
            <a:ext cx="5409182" cy="37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56857-62B5-18DF-E5B2-71606488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A96F4C88-B5E8-D71F-6AE0-CE57B4D96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8776" y="149631"/>
            <a:ext cx="5066250" cy="690880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06D8F-2B08-BF64-D1D4-859724604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82"/>
          <a:stretch/>
        </p:blipFill>
        <p:spPr>
          <a:xfrm>
            <a:off x="2269276" y="1866130"/>
            <a:ext cx="7653447" cy="4398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7C99D-AB96-9D52-83A1-8EB8CE2988C0}"/>
              </a:ext>
            </a:extLst>
          </p:cNvPr>
          <p:cNvSpPr txBox="1"/>
          <p:nvPr/>
        </p:nvSpPr>
        <p:spPr>
          <a:xfrm>
            <a:off x="2895600" y="1291549"/>
            <a:ext cx="506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 between Mental Health &amp; Stress</a:t>
            </a:r>
          </a:p>
        </p:txBody>
      </p:sp>
    </p:spTree>
    <p:extLst>
      <p:ext uri="{BB962C8B-B14F-4D97-AF65-F5344CB8AC3E}">
        <p14:creationId xmlns:p14="http://schemas.microsoft.com/office/powerpoint/2010/main" val="342481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841" y="745023"/>
            <a:ext cx="6241651" cy="1710354"/>
          </a:xfrm>
          <a:noFill/>
        </p:spPr>
        <p:txBody>
          <a:bodyPr anchor="ctr"/>
          <a:lstStyle/>
          <a:p>
            <a:r>
              <a:rPr lang="en-US" b="1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994" y="2295144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Daily reviews</a:t>
            </a:r>
          </a:p>
          <a:p>
            <a:r>
              <a:rPr lang="en-US" dirty="0"/>
              <a:t>Workload analysis</a:t>
            </a:r>
          </a:p>
          <a:p>
            <a:r>
              <a:rPr lang="en-US" dirty="0"/>
              <a:t>Recommendation</a:t>
            </a:r>
          </a:p>
          <a:p>
            <a:r>
              <a:rPr lang="en-US" dirty="0"/>
              <a:t>Google Calendar integration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7B816-BB15-3126-1CAA-8748390B3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2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11252E-9737-89C3-A24E-071CC7886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0" y="1484027"/>
            <a:ext cx="5852160" cy="3810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323"/>
            <a:ext cx="10515600" cy="1060704"/>
          </a:xfrm>
          <a:noFill/>
        </p:spPr>
        <p:txBody>
          <a:bodyPr anchor="ctr"/>
          <a:lstStyle/>
          <a:p>
            <a:r>
              <a:rPr lang="en-US" b="1" dirty="0"/>
              <a:t>How </a:t>
            </a:r>
            <a:r>
              <a:rPr lang="en-US" b="1" dirty="0" err="1"/>
              <a:t>EaseAI</a:t>
            </a:r>
            <a:r>
              <a:rPr lang="en-US" b="1" dirty="0"/>
              <a:t> Helps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0601"/>
            <a:ext cx="5212079" cy="2616797"/>
          </a:xfrm>
          <a:noFill/>
        </p:spPr>
        <p:txBody>
          <a:bodyPr>
            <a:normAutofit/>
          </a:bodyPr>
          <a:lstStyle/>
          <a:p>
            <a:pPr lvl="1"/>
            <a:r>
              <a:rPr lang="en-US" dirty="0"/>
              <a:t>Boosts Productivity</a:t>
            </a:r>
          </a:p>
          <a:p>
            <a:pPr lvl="1"/>
            <a:r>
              <a:rPr lang="en-US" dirty="0"/>
              <a:t>Promotes Work-Life Balance</a:t>
            </a:r>
          </a:p>
          <a:p>
            <a:pPr lvl="1"/>
            <a:r>
              <a:rPr lang="en-US" dirty="0"/>
              <a:t>Helps Manage Schedules Effectively</a:t>
            </a:r>
          </a:p>
          <a:p>
            <a:pPr lvl="1"/>
            <a:r>
              <a:rPr lang="en-US" dirty="0"/>
              <a:t>Reduces Stress and Burnout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b="1" dirty="0"/>
              <a:t>What’s Next for </a:t>
            </a:r>
            <a:r>
              <a:rPr lang="en-US" b="1" dirty="0" err="1"/>
              <a:t>EaseAI</a:t>
            </a:r>
            <a:r>
              <a:rPr lang="en-US" b="1" dirty="0"/>
              <a:t>?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1910"/>
            <a:ext cx="6303264" cy="4470330"/>
          </a:xfrm>
        </p:spPr>
        <p:txBody>
          <a:bodyPr/>
          <a:lstStyle/>
          <a:p>
            <a:r>
              <a:rPr lang="en-US" dirty="0"/>
              <a:t>Scaling potential</a:t>
            </a:r>
          </a:p>
          <a:p>
            <a:r>
              <a:rPr lang="en-US" dirty="0"/>
              <a:t>Smarter Features</a:t>
            </a:r>
          </a:p>
          <a:p>
            <a:r>
              <a:rPr lang="en-US" dirty="0"/>
              <a:t>Reach More People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D1083-8819-CCFD-46C8-59850990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55" y="1691640"/>
            <a:ext cx="6677465" cy="3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3339411"/>
          </a:xfrm>
        </p:spPr>
        <p:txBody>
          <a:bodyPr/>
          <a:lstStyle/>
          <a:p>
            <a:r>
              <a:rPr lang="en-US" sz="9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135</TotalTime>
  <Words>95</Words>
  <Application>Microsoft Office PowerPoint</Application>
  <PresentationFormat>Widescreen</PresentationFormat>
  <Paragraphs>34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Open Sans</vt:lpstr>
      <vt:lpstr>Wingdings</vt:lpstr>
      <vt:lpstr>Custom</vt:lpstr>
      <vt:lpstr>"Simplifying Work-Life Balance with Smart Insights."</vt:lpstr>
      <vt:lpstr>Content</vt:lpstr>
      <vt:lpstr>Percentage of employees feeling severely insecure and stressed in their working environment in Japan from 1997 to 2022</vt:lpstr>
      <vt:lpstr>PowerPoint Presentation</vt:lpstr>
      <vt:lpstr>The solution</vt:lpstr>
      <vt:lpstr>How EaseAI Helps You</vt:lpstr>
      <vt:lpstr>What’s Next for EaseAI?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ttpliac09@outlook.com</cp:lastModifiedBy>
  <cp:revision>3</cp:revision>
  <dcterms:created xsi:type="dcterms:W3CDTF">2024-02-14T18:56:44Z</dcterms:created>
  <dcterms:modified xsi:type="dcterms:W3CDTF">2025-01-31T08:57:40Z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